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3" r:id="rId5"/>
    <p:sldId id="282" r:id="rId6"/>
    <p:sldId id="348" r:id="rId7"/>
    <p:sldId id="292" r:id="rId8"/>
    <p:sldId id="324" r:id="rId9"/>
    <p:sldId id="293" r:id="rId10"/>
    <p:sldId id="349" r:id="rId11"/>
    <p:sldId id="350" r:id="rId12"/>
    <p:sldId id="351" r:id="rId13"/>
    <p:sldId id="352" r:id="rId14"/>
    <p:sldId id="291" r:id="rId15"/>
    <p:sldId id="338" r:id="rId16"/>
    <p:sldId id="343" r:id="rId17"/>
    <p:sldId id="344" r:id="rId18"/>
    <p:sldId id="288" r:id="rId19"/>
    <p:sldId id="345" r:id="rId20"/>
    <p:sldId id="346" r:id="rId21"/>
    <p:sldId id="347" r:id="rId22"/>
    <p:sldId id="309" r:id="rId23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28/02/2018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28/02/2018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28/02/2018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28/02/2018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28/02/2018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28/02/2018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28/02/2018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28/02/2018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NOVIEMBRE</a:t>
            </a: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B98897-03D7-4DD5-B843-E561F9CDE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B04BE-B5F3-4219-969C-2DD440F8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075436-2D1F-4371-B4D6-2D895E6C5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10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D273AB7-82F1-453D-9F09-2D15EB6DE0EE}"/>
              </a:ext>
            </a:extLst>
          </p:cNvPr>
          <p:cNvSpPr txBox="1">
            <a:spLocks/>
          </p:cNvSpPr>
          <p:nvPr/>
        </p:nvSpPr>
        <p:spPr>
          <a:xfrm>
            <a:off x="1789169" y="603261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C4CA27-7865-4FC3-9394-9E99BC7EF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95" y="1742418"/>
            <a:ext cx="7723809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INTERNACIONAL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156096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631970" y="42247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INTERNACIONAL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2017</a:t>
            </a:r>
            <a:endParaRPr lang="es-CO" sz="22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2A9A60-2A0F-4765-9EFD-B3795ACE8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71" y="1837466"/>
            <a:ext cx="6640235" cy="399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EBBF95-24DF-4E76-AAED-FC5AC7B1A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29" y="1794545"/>
            <a:ext cx="8451541" cy="39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9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DD0D04-3113-4EEA-9BCB-0F486A357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4" y="1605276"/>
            <a:ext cx="8812423" cy="41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30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9425" y="555278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3642CD-9850-4C31-8FFD-AE841A8FE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2" y="1665917"/>
            <a:ext cx="8728425" cy="363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87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A4A988-1D2F-44C4-8579-BE49B4D70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4" y="1734281"/>
            <a:ext cx="8831891" cy="416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10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361940-6384-4829-BD90-953F5BC0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5" y="1737810"/>
            <a:ext cx="8957569" cy="34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8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320943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CBE7BB-9062-4F1C-B27E-D74367140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99" y="1696729"/>
            <a:ext cx="8984202" cy="346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75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751202"/>
            <a:ext cx="7855703" cy="3945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variables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variables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de 23 de Enero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2017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EE4287B-F465-443D-B17C-28FFCC0F6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94" y="1891763"/>
            <a:ext cx="5989288" cy="360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110719" y="39826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0AE1A5-7004-4E43-84EA-B3D7516FA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92" y="1692098"/>
            <a:ext cx="7974216" cy="42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5"/>
          <p:cNvSpPr txBox="1">
            <a:spLocks/>
          </p:cNvSpPr>
          <p:nvPr/>
        </p:nvSpPr>
        <p:spPr>
          <a:xfrm>
            <a:off x="2329652" y="555277"/>
            <a:ext cx="4487141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432CFA-54D7-43FF-A193-01611A40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95" y="1717803"/>
            <a:ext cx="7723809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75216F-BD36-48B1-A2BB-92A03209C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5CB237-CBB6-4434-8482-23A06C550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23B7D0-7C0E-4E14-BFE3-E41EC9C0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E851604-E98E-4C9D-BB54-4693194418E9}"/>
              </a:ext>
            </a:extLst>
          </p:cNvPr>
          <p:cNvSpPr txBox="1">
            <a:spLocks/>
          </p:cNvSpPr>
          <p:nvPr/>
        </p:nvSpPr>
        <p:spPr>
          <a:xfrm>
            <a:off x="873465" y="2504587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OPERACIÓN NACIONAL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44065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6808-65B0-4704-9983-8EF2154BD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FC3F59-73DA-4513-BB6E-4E4074DB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819839-E465-4387-8075-EAC3CA33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8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78AFAC09-70E3-459A-913C-71FB329B4686}"/>
              </a:ext>
            </a:extLst>
          </p:cNvPr>
          <p:cNvSpPr txBox="1">
            <a:spLocks/>
          </p:cNvSpPr>
          <p:nvPr/>
        </p:nvSpPr>
        <p:spPr>
          <a:xfrm>
            <a:off x="261257" y="485112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NACIONAL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NOVIEMBRE 2017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E12AF2-09A2-4317-87EF-53F6DA85C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86" y="1692122"/>
            <a:ext cx="6778520" cy="40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3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902A9D-1F44-4725-AB06-FA242AFE3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28/02/2018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95CB94-6A8B-4F26-AD27-B84EAD776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www.aerocivil.gov.co</a:t>
            </a:r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6DB2E-9618-4709-B596-40BCC0F68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Subtítulo 5">
            <a:extLst>
              <a:ext uri="{FF2B5EF4-FFF2-40B4-BE49-F238E27FC236}">
                <a16:creationId xmlns:a16="http://schemas.microsoft.com/office/drawing/2014/main" id="{8AD34B52-743F-4563-9874-27F70D753F33}"/>
              </a:ext>
            </a:extLst>
          </p:cNvPr>
          <p:cNvSpPr txBox="1">
            <a:spLocks/>
          </p:cNvSpPr>
          <p:nvPr/>
        </p:nvSpPr>
        <p:spPr>
          <a:xfrm>
            <a:off x="1903187" y="695785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F62FEB-F46D-44C2-8A1F-99DA45B7F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07" y="1596215"/>
            <a:ext cx="7723809" cy="4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2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2016</Filtro>
    <Orden xmlns="8cf1b8fd-72df-4c21-8306-a5f720778edf">63</Orden>
    <Formato xmlns="8cf1b8fd-72df-4c21-8306-a5f720778edf">/Style%20Library/Images/ppt.svg</Format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CC7235-C85D-44BB-BC65-525FD5738A03}"/>
</file>

<file path=customXml/itemProps2.xml><?xml version="1.0" encoding="utf-8"?>
<ds:datastoreItem xmlns:ds="http://schemas.openxmlformats.org/officeDocument/2006/customXml" ds:itemID="{2C972454-6444-4CC9-B315-4C43FA0E390B}"/>
</file>

<file path=customXml/itemProps3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7712</TotalTime>
  <Words>336</Words>
  <Application>Microsoft Office PowerPoint</Application>
  <PresentationFormat>Presentación en pantalla (4:3)</PresentationFormat>
  <Paragraphs>55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Calidad del servicio Noviembre 2017</dc:title>
  <dc:creator>CAMILO</dc:creator>
  <cp:lastModifiedBy>Julian Camilo Villar Chacon</cp:lastModifiedBy>
  <cp:revision>218</cp:revision>
  <cp:lastPrinted>2016-11-09T21:48:51Z</cp:lastPrinted>
  <dcterms:created xsi:type="dcterms:W3CDTF">2015-08-10T15:28:24Z</dcterms:created>
  <dcterms:modified xsi:type="dcterms:W3CDTF">2018-02-28T20:58:40Z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